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301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9" autoAdjust="0"/>
  </p:normalViewPr>
  <p:slideViewPr>
    <p:cSldViewPr>
      <p:cViewPr>
        <p:scale>
          <a:sx n="109" d="100"/>
          <a:sy n="109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1628801"/>
            <a:ext cx="7772400" cy="93610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– Century Gothic 35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2636912"/>
            <a:ext cx="7776864" cy="3816424"/>
          </a:xfr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z="1600" dirty="0" smtClean="0">
                <a:latin typeface="Century Gothic" pitchFamily="34" charset="0"/>
              </a:rPr>
              <a:t>Century Gothic</a:t>
            </a:r>
          </a:p>
          <a:p>
            <a:endParaRPr lang="en-AU" sz="16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9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– Century Gothic 35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Century Gothic 32</a:t>
            </a:r>
          </a:p>
          <a:p>
            <a:pPr lvl="1"/>
            <a:r>
              <a:rPr lang="en-US" dirty="0" smtClean="0"/>
              <a:t>Century Gothic 28</a:t>
            </a:r>
          </a:p>
          <a:p>
            <a:pPr lvl="2"/>
            <a:r>
              <a:rPr lang="en-US" dirty="0" smtClean="0"/>
              <a:t>Century Gothic 24</a:t>
            </a:r>
          </a:p>
          <a:p>
            <a:pPr lvl="3"/>
            <a:r>
              <a:rPr lang="en-US" dirty="0" smtClean="0"/>
              <a:t>Century Gothic 20</a:t>
            </a:r>
          </a:p>
          <a:p>
            <a:pPr lvl="4"/>
            <a:r>
              <a:rPr lang="en-US" dirty="0" smtClean="0"/>
              <a:t>Century Gothic 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00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12776"/>
            <a:ext cx="2057400" cy="4713387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Title – Century Gothic 35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Century Gothic 32</a:t>
            </a:r>
          </a:p>
          <a:p>
            <a:pPr lvl="1"/>
            <a:r>
              <a:rPr lang="en-US" dirty="0" smtClean="0"/>
              <a:t>Century Gothic 28</a:t>
            </a:r>
          </a:p>
          <a:p>
            <a:pPr lvl="2"/>
            <a:r>
              <a:rPr lang="en-US" dirty="0" smtClean="0"/>
              <a:t>Century Gothic 24</a:t>
            </a:r>
          </a:p>
          <a:p>
            <a:pPr lvl="3"/>
            <a:r>
              <a:rPr lang="en-US" dirty="0" smtClean="0"/>
              <a:t>Century Gothic 20</a:t>
            </a:r>
          </a:p>
          <a:p>
            <a:pPr lvl="4"/>
            <a:r>
              <a:rPr lang="en-US" dirty="0" smtClean="0"/>
              <a:t>Century Gothic 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2812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87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40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412776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– Century Gothic 35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636912"/>
            <a:ext cx="8229600" cy="4032448"/>
          </a:xfrm>
        </p:spPr>
        <p:txBody>
          <a:bodyPr/>
          <a:lstStyle>
            <a:lvl1pPr algn="l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Century Gothic 32</a:t>
            </a:r>
          </a:p>
          <a:p>
            <a:pPr lvl="1"/>
            <a:r>
              <a:rPr lang="en-US" dirty="0" smtClean="0"/>
              <a:t>Century Gothic 28</a:t>
            </a:r>
          </a:p>
          <a:p>
            <a:pPr lvl="2"/>
            <a:r>
              <a:rPr lang="en-US" dirty="0" smtClean="0"/>
              <a:t>Century Gothic 24</a:t>
            </a:r>
          </a:p>
          <a:p>
            <a:pPr lvl="3"/>
            <a:r>
              <a:rPr lang="en-US" dirty="0" smtClean="0"/>
              <a:t>Century Gothic 20</a:t>
            </a:r>
          </a:p>
          <a:p>
            <a:pPr lvl="4"/>
            <a:r>
              <a:rPr lang="en-US" dirty="0" smtClean="0"/>
              <a:t>Century Gothic 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5694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Title – Century Gothic 40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Century Gothic 20</a:t>
            </a:r>
          </a:p>
        </p:txBody>
      </p:sp>
    </p:spTree>
    <p:extLst>
      <p:ext uri="{BB962C8B-B14F-4D97-AF65-F5344CB8AC3E}">
        <p14:creationId xmlns:p14="http://schemas.microsoft.com/office/powerpoint/2010/main" val="85475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– Century Gothic 35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Century Gothic 28</a:t>
            </a:r>
          </a:p>
          <a:p>
            <a:pPr lvl="1"/>
            <a:r>
              <a:rPr lang="en-US" dirty="0" smtClean="0"/>
              <a:t>Century Gothic 24</a:t>
            </a:r>
          </a:p>
          <a:p>
            <a:pPr lvl="2"/>
            <a:r>
              <a:rPr lang="en-US" dirty="0" smtClean="0"/>
              <a:t>Century Gothic 20</a:t>
            </a:r>
          </a:p>
          <a:p>
            <a:pPr lvl="3"/>
            <a:r>
              <a:rPr lang="en-US" dirty="0" smtClean="0"/>
              <a:t>Century Gothic 18</a:t>
            </a:r>
          </a:p>
          <a:p>
            <a:pPr lvl="4"/>
            <a:r>
              <a:rPr lang="en-US" dirty="0" smtClean="0"/>
              <a:t>Century Gothic 18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Century Gothic 28</a:t>
            </a:r>
          </a:p>
          <a:p>
            <a:pPr lvl="1"/>
            <a:r>
              <a:rPr lang="en-US" dirty="0" smtClean="0"/>
              <a:t>Century Gothic 24</a:t>
            </a:r>
          </a:p>
          <a:p>
            <a:pPr lvl="2"/>
            <a:r>
              <a:rPr lang="en-US" dirty="0" smtClean="0"/>
              <a:t>Century Gothic 20</a:t>
            </a:r>
          </a:p>
          <a:p>
            <a:pPr lvl="3"/>
            <a:r>
              <a:rPr lang="en-US" dirty="0" smtClean="0"/>
              <a:t>Century Gothic 18</a:t>
            </a:r>
          </a:p>
          <a:p>
            <a:pPr lvl="4"/>
            <a:r>
              <a:rPr lang="en-US" dirty="0" smtClean="0"/>
              <a:t>Century Gothic 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97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7309"/>
            <a:ext cx="8229600" cy="85554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– Century Gothic 35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7544" y="2276872"/>
            <a:ext cx="4040188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Century Gothic 24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3140968"/>
            <a:ext cx="4040188" cy="2985194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Century Gothic 24</a:t>
            </a:r>
          </a:p>
          <a:p>
            <a:pPr lvl="1"/>
            <a:r>
              <a:rPr lang="en-US" dirty="0" smtClean="0"/>
              <a:t>Century Gothic 20</a:t>
            </a:r>
          </a:p>
          <a:p>
            <a:pPr lvl="2"/>
            <a:r>
              <a:rPr lang="en-US" dirty="0" smtClean="0"/>
              <a:t>Century Gothic 18</a:t>
            </a:r>
          </a:p>
          <a:p>
            <a:pPr lvl="3"/>
            <a:r>
              <a:rPr lang="en-US" dirty="0" smtClean="0"/>
              <a:t>Century Gothic 16</a:t>
            </a:r>
          </a:p>
          <a:p>
            <a:pPr lvl="4"/>
            <a:r>
              <a:rPr lang="en-US" dirty="0" smtClean="0"/>
              <a:t>Century Gothic 16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2276872"/>
            <a:ext cx="4041775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Century Gothic 24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3140968"/>
            <a:ext cx="4041775" cy="2985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Century Gothic 24</a:t>
            </a:r>
          </a:p>
          <a:p>
            <a:pPr lvl="1"/>
            <a:r>
              <a:rPr lang="en-US" dirty="0" smtClean="0"/>
              <a:t>Century Gothic 20</a:t>
            </a:r>
          </a:p>
          <a:p>
            <a:pPr lvl="2"/>
            <a:r>
              <a:rPr lang="en-US" dirty="0" smtClean="0"/>
              <a:t>Century Gothic 18</a:t>
            </a:r>
          </a:p>
          <a:p>
            <a:pPr lvl="3"/>
            <a:r>
              <a:rPr lang="en-US" dirty="0" smtClean="0"/>
              <a:t>Century Gothic 16</a:t>
            </a:r>
          </a:p>
          <a:p>
            <a:pPr lvl="4"/>
            <a:r>
              <a:rPr lang="en-US" dirty="0" smtClean="0"/>
              <a:t>Century Gothic 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360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– Century Gothic 35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691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95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3008313" cy="10180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Century Gothic 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Century Gothic 32</a:t>
            </a:r>
          </a:p>
          <a:p>
            <a:pPr lvl="1"/>
            <a:r>
              <a:rPr lang="en-US" dirty="0" smtClean="0"/>
              <a:t>Century Gothic 28</a:t>
            </a:r>
          </a:p>
          <a:p>
            <a:pPr lvl="2"/>
            <a:r>
              <a:rPr lang="en-US" dirty="0" smtClean="0"/>
              <a:t>Century Gothic 24</a:t>
            </a:r>
          </a:p>
          <a:p>
            <a:pPr lvl="3"/>
            <a:r>
              <a:rPr lang="en-US" dirty="0" smtClean="0"/>
              <a:t>Century Gothic 20</a:t>
            </a:r>
          </a:p>
          <a:p>
            <a:pPr lvl="4"/>
            <a:r>
              <a:rPr lang="en-US" dirty="0" smtClean="0"/>
              <a:t>Century Gothic 20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Century Gothic 14</a:t>
            </a:r>
          </a:p>
        </p:txBody>
      </p:sp>
    </p:spTree>
    <p:extLst>
      <p:ext uri="{BB962C8B-B14F-4D97-AF65-F5344CB8AC3E}">
        <p14:creationId xmlns:p14="http://schemas.microsoft.com/office/powerpoint/2010/main" val="9604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Title – Century Gothic 20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Century Gothic 14</a:t>
            </a:r>
          </a:p>
        </p:txBody>
      </p:sp>
    </p:spTree>
    <p:extLst>
      <p:ext uri="{BB962C8B-B14F-4D97-AF65-F5344CB8AC3E}">
        <p14:creationId xmlns:p14="http://schemas.microsoft.com/office/powerpoint/2010/main" val="2656111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– Century Gothic 35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45024"/>
            <a:ext cx="8229600" cy="24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Presenter’s Name – Century Gothic 32</a:t>
            </a:r>
          </a:p>
          <a:p>
            <a:pPr algn="ctr"/>
            <a:r>
              <a:rPr lang="en-US" sz="2000" b="1" dirty="0" smtClean="0">
                <a:latin typeface="Century Gothic" pitchFamily="34" charset="0"/>
                <a:cs typeface="Arial" pitchFamily="34" charset="0"/>
                <a:sym typeface="Symbol" pitchFamily="18" charset="2"/>
              </a:rPr>
              <a:t>©</a:t>
            </a:r>
            <a:r>
              <a:rPr lang="en-US" sz="2000" b="1" dirty="0" smtClean="0">
                <a:latin typeface="Century Gothic" pitchFamily="34" charset="0"/>
                <a:cs typeface="Arial" pitchFamily="34" charset="0"/>
                <a:sym typeface="Arial Bold" pitchFamily="-65" charset="0"/>
              </a:rPr>
              <a:t> &lt; copyright name, company or Institute&gt;</a:t>
            </a:r>
            <a:r>
              <a:rPr lang="en-AU" altLang="ja-JP" sz="2000" dirty="0" smtClean="0">
                <a:latin typeface="Century Gothic" pitchFamily="34" charset="0"/>
                <a:cs typeface="Arial" pitchFamily="34" charset="0"/>
              </a:rPr>
              <a:t> </a:t>
            </a:r>
            <a:endParaRPr lang="en-US" sz="1800" i="1" dirty="0" smtClean="0">
              <a:latin typeface="Century Gothic" pitchFamily="34" charset="0"/>
            </a:endParaRPr>
          </a:p>
          <a:p>
            <a:pPr algn="ctr"/>
            <a:r>
              <a:rPr lang="en-US" sz="1000" i="1" dirty="0" smtClean="0">
                <a:latin typeface="Century Gothic" pitchFamily="34" charset="0"/>
              </a:rPr>
              <a:t>This presentation has been prepared for the Actuaries Institute </a:t>
            </a:r>
            <a:r>
              <a:rPr lang="en-AU" sz="1000" i="1" dirty="0" smtClean="0">
                <a:latin typeface="Century Gothic" pitchFamily="34" charset="0"/>
              </a:rPr>
              <a:t>2014 Financial Services Forum.</a:t>
            </a:r>
            <a:r>
              <a:rPr lang="en-AU" sz="1000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AU" sz="1000" i="1" dirty="0" smtClean="0">
                <a:latin typeface="Century Gothic" pitchFamily="34" charset="0"/>
              </a:rPr>
              <a:t>The Institute Council wishes it to be understood that opinions put forward herein are not necessarily those of the Institute and the Council is not responsible for those opinions.</a:t>
            </a:r>
            <a:endParaRPr lang="en-AU" sz="1000" dirty="0" smtClean="0">
              <a:latin typeface="Century Gothic" pitchFamily="34" charset="0"/>
            </a:endParaRPr>
          </a:p>
        </p:txBody>
      </p:sp>
      <p:pic>
        <p:nvPicPr>
          <p:cNvPr id="7" name="Picture 6" descr="FSF2014-16.9-PPTslides1-6-2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10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b="1" kern="1200" baseline="0">
          <a:solidFill>
            <a:srgbClr val="E9301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rgbClr val="5F5F5F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5F5F5F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5F5F5F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F5F5F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5F5F5F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776864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Presenter’s Name – Century Gothic </a:t>
            </a:r>
            <a:r>
              <a:rPr lang="en-US" sz="3200" dirty="0" smtClean="0"/>
              <a:t>32</a:t>
            </a:r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©</a:t>
            </a:r>
            <a:r>
              <a:rPr lang="en-US" sz="2600" b="1" dirty="0" smtClean="0">
                <a:solidFill>
                  <a:srgbClr val="000000"/>
                </a:solidFill>
                <a:cs typeface="Arial" pitchFamily="34" charset="0"/>
                <a:sym typeface="Arial Bold" pitchFamily="-65" charset="0"/>
              </a:rPr>
              <a:t> </a:t>
            </a:r>
            <a:r>
              <a:rPr lang="en-US" sz="2600" b="1" dirty="0">
                <a:solidFill>
                  <a:srgbClr val="000000"/>
                </a:solidFill>
                <a:cs typeface="Arial" pitchFamily="34" charset="0"/>
                <a:sym typeface="Arial Bold" pitchFamily="-65" charset="0"/>
              </a:rPr>
              <a:t>&lt; copyright name, company or Institute&gt;</a:t>
            </a:r>
            <a:r>
              <a:rPr lang="en-AU" altLang="ja-JP" sz="2600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2600" i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sz="1000" i="1" dirty="0" smtClean="0"/>
          </a:p>
          <a:p>
            <a:pPr marL="0" indent="0" algn="ctr">
              <a:buNone/>
            </a:pPr>
            <a:endParaRPr lang="en-US" sz="1000" i="1" dirty="0" smtClean="0"/>
          </a:p>
          <a:p>
            <a:pPr marL="0" indent="0" algn="ctr">
              <a:buNone/>
            </a:pPr>
            <a:endParaRPr lang="en-US" sz="1000" i="1" dirty="0" smtClean="0"/>
          </a:p>
          <a:p>
            <a:pPr marL="0" indent="0" algn="ctr">
              <a:buNone/>
            </a:pPr>
            <a:r>
              <a:rPr lang="en-US" sz="1000" i="1" dirty="0" smtClean="0"/>
              <a:t>This </a:t>
            </a:r>
            <a:r>
              <a:rPr lang="en-US" sz="1000" i="1" dirty="0"/>
              <a:t>presentation has been prepared for the Actuaries Institute </a:t>
            </a:r>
            <a:r>
              <a:rPr lang="en-AU" sz="1000" i="1" dirty="0"/>
              <a:t>2014 Financial Services Forum.</a:t>
            </a:r>
            <a:r>
              <a:rPr lang="en-AU" sz="1000" dirty="0"/>
              <a:t> </a:t>
            </a:r>
          </a:p>
          <a:p>
            <a:pPr marL="0" indent="0" algn="ctr">
              <a:buNone/>
            </a:pPr>
            <a:r>
              <a:rPr lang="en-AU" sz="1000" i="1" dirty="0"/>
              <a:t>The Institute Council wishes it to be understood that opinions put forward herein are not necessarily those of the Institute and the Council is not responsible for those opinions.</a:t>
            </a:r>
            <a:endParaRPr lang="en-AU" sz="1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7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4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Actuaries Institute of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Gibson</dc:creator>
  <cp:lastModifiedBy>Emma Simonson</cp:lastModifiedBy>
  <cp:revision>37</cp:revision>
  <dcterms:created xsi:type="dcterms:W3CDTF">2013-12-16T22:32:31Z</dcterms:created>
  <dcterms:modified xsi:type="dcterms:W3CDTF">2013-12-17T04:44:45Z</dcterms:modified>
</cp:coreProperties>
</file>