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B0"/>
    <a:srgbClr val="0079A7"/>
    <a:srgbClr val="CD0000"/>
    <a:srgbClr val="C30000"/>
    <a:srgbClr val="BB0000"/>
    <a:srgbClr val="4B9DA4"/>
    <a:srgbClr val="3894A4"/>
    <a:srgbClr val="4D949D"/>
    <a:srgbClr val="47868F"/>
    <a:srgbClr val="A4C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61" autoAdjust="0"/>
    <p:restoredTop sz="94656" autoAdjust="0"/>
  </p:normalViewPr>
  <p:slideViewPr>
    <p:cSldViewPr snapToGrid="0" snapToObjects="1">
      <p:cViewPr varScale="1">
        <p:scale>
          <a:sx n="129" d="100"/>
          <a:sy n="129" d="100"/>
        </p:scale>
        <p:origin x="150" y="2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1631"/>
            <a:ext cx="7772400" cy="1102519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70767"/>
            <a:ext cx="6400800" cy="131445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0079A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BOC2016-16.9-PPTslide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6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6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31331"/>
            <a:ext cx="8229600" cy="33944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BOC2016-16.9-PPTslide-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14851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14858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BOC2016-16.9-PPTslide-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6369"/>
            <a:ext cx="8229600" cy="857250"/>
          </a:xfrm>
        </p:spPr>
        <p:txBody>
          <a:bodyPr/>
          <a:lstStyle>
            <a:lvl1pPr>
              <a:defRPr b="1">
                <a:solidFill>
                  <a:srgbClr val="007BB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861"/>
            <a:ext cx="8229600" cy="339447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BOC2016-16.9-PPTslide-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BOC2016-16.9-PPTslide-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920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416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159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 descr="BOC2016-16.9-PPTslide-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458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0209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14369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6021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06941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" name="Picture 9" descr="BOC2016-16.9-PPTslide-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842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6" name="Picture 5" descr="BOC2016-16.9-PPTslide-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OC2016-16.9-PPTslide-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83925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623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07501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BOC2016-16.9-PPTslide-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994459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75894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5668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BOC2016-16.9-PPTslide-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44593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416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BOC2016-16.9-PPTslide-7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007BB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59923"/>
            <a:ext cx="7772400" cy="1102519"/>
          </a:xfrm>
        </p:spPr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81854"/>
            <a:ext cx="6400800" cy="837853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1701579" y="3586039"/>
            <a:ext cx="57646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©</a:t>
            </a:r>
            <a:r>
              <a:rPr lang="en-US" sz="1200" b="1" dirty="0">
                <a:solidFill>
                  <a:srgbClr val="000000"/>
                </a:solidFill>
                <a:cs typeface="Arial" pitchFamily="34" charset="0"/>
                <a:sym typeface="Arial Bold" pitchFamily="-65" charset="0"/>
              </a:rPr>
              <a:t> &lt; copyright name, company or Institute&gt;</a:t>
            </a:r>
            <a:r>
              <a:rPr lang="en-AU" altLang="ja-JP" sz="1200" dirty="0">
                <a:solidFill>
                  <a:srgbClr val="000000"/>
                </a:solidFill>
                <a:cs typeface="Arial" pitchFamily="34" charset="0"/>
              </a:rPr>
              <a:t> </a:t>
            </a:r>
            <a:endParaRPr lang="en-US" sz="1200" i="1" dirty="0">
              <a:solidFill>
                <a:srgbClr val="000000"/>
              </a:solidFill>
            </a:endParaRPr>
          </a:p>
          <a:p>
            <a:pPr algn="ctr"/>
            <a:endParaRPr lang="en-US" sz="1200" i="1" dirty="0"/>
          </a:p>
          <a:p>
            <a:pPr algn="ctr"/>
            <a:r>
              <a:rPr lang="en-US" sz="1200" i="1" dirty="0"/>
              <a:t>This presentation has been prepared for the </a:t>
            </a:r>
            <a:r>
              <a:rPr lang="en-AU" sz="1200" i="1" dirty="0" smtClean="0"/>
              <a:t>2016 </a:t>
            </a:r>
            <a:r>
              <a:rPr lang="en-AU" sz="1200" i="1" dirty="0" smtClean="0"/>
              <a:t>Banking Seminar.</a:t>
            </a:r>
            <a:r>
              <a:rPr lang="en-AU" sz="1200" dirty="0" smtClean="0"/>
              <a:t> </a:t>
            </a:r>
            <a:endParaRPr lang="en-AU" sz="1200" dirty="0" smtClean="0"/>
          </a:p>
          <a:p>
            <a:pPr algn="ctr"/>
            <a:endParaRPr lang="en-AU" sz="1200" dirty="0"/>
          </a:p>
          <a:p>
            <a:pPr algn="ctr"/>
            <a:r>
              <a:rPr lang="en-AU" sz="1200" i="1" dirty="0"/>
              <a:t>The Institute Council wishes it to be understood that opinions put forward herein are not necessarily those of the Institute and the Council is not responsible for those opinions</a:t>
            </a:r>
            <a:r>
              <a:rPr lang="en-AU" sz="1200" i="1" dirty="0" smtClean="0"/>
              <a:t>.</a:t>
            </a:r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570962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1314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sharepoint/v3/field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399</TotalTime>
  <Words>50</Words>
  <Application>Microsoft Office PowerPoint</Application>
  <PresentationFormat>On-screen Show (16:9)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メイリオ</vt:lpstr>
      <vt:lpstr>Arial</vt:lpstr>
      <vt:lpstr>Arial Bold</vt:lpstr>
      <vt:lpstr>Century Gothic</vt:lpstr>
      <vt:lpstr>Symbol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Emma Simonson</cp:lastModifiedBy>
  <cp:revision>72</cp:revision>
  <dcterms:created xsi:type="dcterms:W3CDTF">2010-04-12T23:12:02Z</dcterms:created>
  <dcterms:modified xsi:type="dcterms:W3CDTF">2016-05-27T01:34:39Z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