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sldIdLst>
    <p:sldId id="265" r:id="rId6"/>
    <p:sldId id="264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12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9" autoAdjust="0"/>
    <p:restoredTop sz="94660"/>
  </p:normalViewPr>
  <p:slideViewPr>
    <p:cSldViewPr snapToGrid="0" snapToObjects="1">
      <p:cViewPr>
        <p:scale>
          <a:sx n="120" d="100"/>
          <a:sy n="120" d="100"/>
        </p:scale>
        <p:origin x="-702" y="-4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SS2013-16.9-PPTslide2.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19200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57200" y="202842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5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0329"/>
            <a:ext cx="8229600" cy="857250"/>
          </a:xfrm>
        </p:spPr>
        <p:txBody>
          <a:bodyPr/>
          <a:lstStyle>
            <a:lvl1pPr>
              <a:defRPr b="1">
                <a:solidFill>
                  <a:srgbClr val="DA122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63701"/>
            <a:ext cx="8229600" cy="3394472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ISS2013-16.9-PPTslide3.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799"/>
            <a:ext cx="2057400" cy="4308873"/>
          </a:xfrm>
        </p:spPr>
        <p:txBody>
          <a:bodyPr vert="eaVert"/>
          <a:lstStyle>
            <a:lvl1pPr>
              <a:defRPr b="1">
                <a:solidFill>
                  <a:srgbClr val="DA122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685799"/>
            <a:ext cx="5695950" cy="4315224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ISS2013-16.9-PPTslide3.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7DB8-9D15-45A5-AB36-F66E44534DF3}" type="datetimeFigureOut">
              <a:rPr lang="en-AU" smtClean="0"/>
              <a:t>25/06/2013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1EF0-C971-446E-BA54-3E411F74511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7976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7DB8-9D15-45A5-AB36-F66E44534DF3}" type="datetimeFigureOut">
              <a:rPr lang="en-AU" smtClean="0"/>
              <a:t>25/06/2013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1EF0-C971-446E-BA54-3E411F74511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9594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7DB8-9D15-45A5-AB36-F66E44534DF3}" type="datetimeFigureOut">
              <a:rPr lang="en-AU" smtClean="0"/>
              <a:t>25/06/2013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1EF0-C971-446E-BA54-3E411F74511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9614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7DB8-9D15-45A5-AB36-F66E44534DF3}" type="datetimeFigureOut">
              <a:rPr lang="en-AU" smtClean="0"/>
              <a:t>25/06/2013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1EF0-C971-446E-BA54-3E411F74511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3828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7DB8-9D15-45A5-AB36-F66E44534DF3}" type="datetimeFigureOut">
              <a:rPr lang="en-AU" smtClean="0"/>
              <a:t>25/06/2013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1EF0-C971-446E-BA54-3E411F74511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0471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7DB8-9D15-45A5-AB36-F66E44534DF3}" type="datetimeFigureOut">
              <a:rPr lang="en-AU" smtClean="0"/>
              <a:t>25/06/2013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1EF0-C971-446E-BA54-3E411F74511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64992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7DB8-9D15-45A5-AB36-F66E44534DF3}" type="datetimeFigureOut">
              <a:rPr lang="en-AU" smtClean="0"/>
              <a:t>25/06/2013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1EF0-C971-446E-BA54-3E411F74511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4143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7DB8-9D15-45A5-AB36-F66E44534DF3}" type="datetimeFigureOut">
              <a:rPr lang="en-AU" smtClean="0"/>
              <a:t>25/06/2013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1EF0-C971-446E-BA54-3E411F74511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781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3979"/>
            <a:ext cx="8229600" cy="857250"/>
          </a:xfrm>
        </p:spPr>
        <p:txBody>
          <a:bodyPr/>
          <a:lstStyle>
            <a:lvl1pPr>
              <a:defRPr b="1">
                <a:solidFill>
                  <a:srgbClr val="DA122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7351"/>
            <a:ext cx="8229600" cy="3394472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ISS2013-16.9-PPTslide3.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7DB8-9D15-45A5-AB36-F66E44534DF3}" type="datetimeFigureOut">
              <a:rPr lang="en-AU" smtClean="0"/>
              <a:t>25/06/2013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1EF0-C971-446E-BA54-3E411F74511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36152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7DB8-9D15-45A5-AB36-F66E44534DF3}" type="datetimeFigureOut">
              <a:rPr lang="en-AU" smtClean="0"/>
              <a:t>25/06/2013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1EF0-C971-446E-BA54-3E411F74511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07834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7DB8-9D15-45A5-AB36-F66E44534DF3}" type="datetimeFigureOut">
              <a:rPr lang="en-AU" smtClean="0"/>
              <a:t>25/06/2013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1EF0-C971-446E-BA54-3E411F74511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6514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DA122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6" descr="ISS2013-16.9-PPTslide3.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0330"/>
            <a:ext cx="8229600" cy="857250"/>
          </a:xfrm>
        </p:spPr>
        <p:txBody>
          <a:bodyPr/>
          <a:lstStyle>
            <a:lvl1pPr>
              <a:defRPr b="1">
                <a:solidFill>
                  <a:srgbClr val="DA122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4651"/>
            <a:ext cx="4038600" cy="339447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7351"/>
            <a:ext cx="4038600" cy="339447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ISS2013-16.9-PPTslide3.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1429"/>
            <a:ext cx="8229600" cy="857250"/>
          </a:xfrm>
        </p:spPr>
        <p:txBody>
          <a:bodyPr/>
          <a:lstStyle>
            <a:lvl1pPr>
              <a:defRPr b="1">
                <a:solidFill>
                  <a:srgbClr val="DA122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408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01056"/>
            <a:ext cx="4040188" cy="29634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8948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07406"/>
            <a:ext cx="4041775" cy="29634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 descr="ISS2013-16.9-PPTslide3.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1129"/>
            <a:ext cx="8229600" cy="857250"/>
          </a:xfrm>
        </p:spPr>
        <p:txBody>
          <a:bodyPr/>
          <a:lstStyle>
            <a:lvl1pPr>
              <a:defRPr b="1">
                <a:solidFill>
                  <a:srgbClr val="DA122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ISS2013-16.9-PPTslide3.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SS2013-16.9-PPTslide3.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111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rgbClr val="DA122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55638"/>
            <a:ext cx="5111750" cy="438983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208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ISS2013-16.9-PPTslide3.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8290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rgbClr val="DA122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5643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2541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ISS2013-16.9-PPTslide3.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758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19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ISS2013-16.9-PPTslide3.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rgbClr val="DA122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E7DB8-9D15-45A5-AB36-F66E44534DF3}" type="datetimeFigureOut">
              <a:rPr lang="en-AU" smtClean="0"/>
              <a:t>25/06/2013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41EF0-C971-446E-BA54-3E411F74511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445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5" r:id="rId8"/>
    <p:sldLayoutId id="2147493476" r:id="rId9"/>
    <p:sldLayoutId id="2147493477" r:id="rId10"/>
    <p:sldLayoutId id="2147493478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81948"/>
            <a:ext cx="8229600" cy="857250"/>
          </a:xfrm>
        </p:spPr>
        <p:txBody>
          <a:bodyPr/>
          <a:lstStyle/>
          <a:p>
            <a:r>
              <a:rPr lang="en-AU" dirty="0" smtClean="0"/>
              <a:t>Title – Century Gothic Bold 35</a:t>
            </a:r>
            <a:endParaRPr lang="en-AU" dirty="0"/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647699" y="2851500"/>
            <a:ext cx="77501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AU" sz="2800" b="1" dirty="0">
                <a:solidFill>
                  <a:srgbClr val="DA1221"/>
                </a:solidFill>
                <a:latin typeface="Century Gothic" pitchFamily="34" charset="0"/>
              </a:rPr>
              <a:t>Presenter</a:t>
            </a:r>
            <a:r>
              <a:rPr lang="ja-JP" altLang="en-AU" sz="2800" b="1" dirty="0">
                <a:solidFill>
                  <a:srgbClr val="DA1221"/>
                </a:solidFill>
                <a:latin typeface="Century Gothic" pitchFamily="34" charset="0"/>
              </a:rPr>
              <a:t>’</a:t>
            </a:r>
            <a:r>
              <a:rPr lang="en-AU" altLang="ja-JP" sz="2800" b="1" dirty="0">
                <a:solidFill>
                  <a:srgbClr val="DA1221"/>
                </a:solidFill>
                <a:latin typeface="Century Gothic" pitchFamily="34" charset="0"/>
              </a:rPr>
              <a:t>s Name – Century Gothic Bold 28</a:t>
            </a:r>
            <a:r>
              <a:rPr lang="en-AU" altLang="ja-JP" sz="3600" dirty="0">
                <a:solidFill>
                  <a:srgbClr val="DA1221"/>
                </a:solidFill>
                <a:latin typeface="Century Gothic" pitchFamily="34" charset="0"/>
              </a:rPr>
              <a:t> </a:t>
            </a:r>
          </a:p>
          <a:p>
            <a:pPr algn="ctr"/>
            <a:r>
              <a:rPr lang="en-US" sz="2000" b="1" dirty="0">
                <a:latin typeface="Century Gothic" pitchFamily="34" charset="0"/>
                <a:cs typeface="Arial" pitchFamily="34" charset="0"/>
                <a:sym typeface="Symbol" pitchFamily="18" charset="2"/>
              </a:rPr>
              <a:t>©</a:t>
            </a:r>
            <a:r>
              <a:rPr lang="en-US" sz="2000" b="1" dirty="0">
                <a:latin typeface="Century Gothic" pitchFamily="34" charset="0"/>
                <a:cs typeface="Arial" pitchFamily="34" charset="0"/>
                <a:sym typeface="Arial Bold" pitchFamily="-65" charset="0"/>
              </a:rPr>
              <a:t> &lt; copyright name, company or Institute&gt;</a:t>
            </a:r>
            <a:r>
              <a:rPr lang="en-AU" altLang="ja-JP" sz="2000" dirty="0">
                <a:latin typeface="Century Gothic" pitchFamily="34" charset="0"/>
                <a:cs typeface="Arial" pitchFamily="34" charset="0"/>
              </a:rPr>
              <a:t> </a:t>
            </a:r>
            <a:endParaRPr lang="en-AU" sz="2000" dirty="0">
              <a:latin typeface="Century Gothic" pitchFamily="34" charset="0"/>
              <a:cs typeface="Arial" pitchFamily="34" charset="0"/>
            </a:endParaRPr>
          </a:p>
          <a:p>
            <a:pPr algn="ctr"/>
            <a:endParaRPr lang="en-US" sz="1000" i="1" dirty="0">
              <a:latin typeface="Century Gothic" pitchFamily="34" charset="0"/>
            </a:endParaRPr>
          </a:p>
          <a:p>
            <a:pPr algn="ctr"/>
            <a:r>
              <a:rPr lang="en-US" sz="1000" i="1" dirty="0">
                <a:latin typeface="Century Gothic" pitchFamily="34" charset="0"/>
              </a:rPr>
              <a:t>This presentation has been prepared for the Actuaries Institute </a:t>
            </a:r>
            <a:r>
              <a:rPr lang="en-AU" sz="1000" i="1" dirty="0" smtClean="0">
                <a:latin typeface="Century Gothic" pitchFamily="34" charset="0"/>
              </a:rPr>
              <a:t>2013 Injury Schemes</a:t>
            </a:r>
            <a:r>
              <a:rPr lang="en-AU" sz="1000" i="1" baseline="0" dirty="0" smtClean="0">
                <a:latin typeface="Century Gothic" pitchFamily="34" charset="0"/>
              </a:rPr>
              <a:t> Seminar</a:t>
            </a:r>
            <a:r>
              <a:rPr lang="en-AU" sz="1000" i="1" dirty="0" smtClean="0">
                <a:latin typeface="Century Gothic" pitchFamily="34" charset="0"/>
              </a:rPr>
              <a:t>.</a:t>
            </a:r>
            <a:r>
              <a:rPr lang="en-AU" sz="1000" dirty="0" smtClean="0">
                <a:latin typeface="Century Gothic" pitchFamily="34" charset="0"/>
              </a:rPr>
              <a:t> </a:t>
            </a:r>
            <a:endParaRPr lang="en-AU" sz="1000" dirty="0">
              <a:latin typeface="Century Gothic" pitchFamily="34" charset="0"/>
            </a:endParaRPr>
          </a:p>
          <a:p>
            <a:pPr algn="ctr"/>
            <a:r>
              <a:rPr lang="en-AU" sz="1000" i="1" dirty="0">
                <a:latin typeface="Century Gothic" pitchFamily="34" charset="0"/>
              </a:rPr>
              <a:t>The Institute Council wishes it to be understood that opinions put forward herein are not necessarily those of the Institute and the Council is not responsible for those opinions.</a:t>
            </a:r>
            <a:endParaRPr lang="en-AU" sz="1000" dirty="0">
              <a:latin typeface="Century Gothic" pitchFamily="34" charset="0"/>
            </a:endParaRPr>
          </a:p>
          <a:p>
            <a:endParaRPr lang="en-AU" sz="3000" dirty="0">
              <a:solidFill>
                <a:srgbClr val="066A9D"/>
              </a:solidFill>
              <a:latin typeface="55 Helvetica Roman" pitchFamily="-4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87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charset="0"/>
              </a:rPr>
              <a:t>Century Gothic – Bold 28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Century Gothic - 16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858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sharepoint/v3/field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364</TotalTime>
  <Words>77</Words>
  <Application>Microsoft Office PowerPoint</Application>
  <PresentationFormat>On-screen Show (16:9)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Custom Design</vt:lpstr>
      <vt:lpstr>Title – Century Gothic Bold 35</vt:lpstr>
      <vt:lpstr>Century Gothic – Bold 28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Emma Simonson</cp:lastModifiedBy>
  <cp:revision>54</cp:revision>
  <dcterms:created xsi:type="dcterms:W3CDTF">2010-04-12T23:12:02Z</dcterms:created>
  <dcterms:modified xsi:type="dcterms:W3CDTF">2013-06-25T08:15:27Z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